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1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12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3E24A-54F0-41A9-914B-34155D276F3F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F9E1B-BDB2-4D62-999D-8588476C90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4375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b="1" dirty="0"/>
              <a:t>1. Uitleg geven over het GLI-programma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Wat is het doel van het programma? (bijvoorbeeld leefstijlverbetering, gewichtsverlies, vitaliteit)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Hoe werkt het? (duur, inhoud, groepssessies, begeleiding)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Wat zijn de mogelijke voordelen en uitdagingen?</a:t>
            </a:r>
          </a:p>
          <a:p>
            <a:r>
              <a:rPr lang="nl-NL" b="1" dirty="0"/>
              <a:t>2. Behoeften en wensen verkennen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Wat vindt de persoon belangrijk in zijn of haar gezondheid en leefstijl?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Wat heeft hij/zij al geprobeerd en wat werkte wel/niet?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Zijn er praktische bezwaren of twijfels?</a:t>
            </a:r>
          </a:p>
          <a:p>
            <a:r>
              <a:rPr lang="nl-NL" b="1" dirty="0"/>
              <a:t>3. Opties bespreken en afwegen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Wat zijn de alternatieven als iemand niet meedoet aan GLI?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Hoe past GLI bij de huidige situatie van de persoon?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Wat zijn de verwachtingen en doelen?</a:t>
            </a:r>
          </a:p>
          <a:p>
            <a:r>
              <a:rPr lang="nl-NL" b="1" dirty="0"/>
              <a:t>4. De beslissing samen nemen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Laat de persoon zelf een keuze maken op basis van de informatie.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Bied ruimte om vragen te stellen en mogelijke bezwaren te bespreken.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Ondersteun en motiveer bij de gekozen weg, of dat nu GLI is of een andere aanpak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DFECF-9CB0-DF4B-B1C7-75553682096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089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E66E1B-95C4-CC1F-BA00-5F24ADC20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9051C9-C511-2494-5F90-E78EE9AD0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3006B0-434D-B786-3AC8-F137DB57B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2D16-79EF-4182-B1B5-6E686C65D0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87E881-168C-9AA2-045C-93130766B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761DD8-7EAC-9E0F-3714-D8F44F7C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7DA6-E5DB-46DC-AA3E-6770A7A52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81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68D02C-437B-6261-A6FE-A01E85DC7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6978182-1143-7D4F-39A9-EA6DB24DD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09C6CC-41F9-F821-7D7D-ACC0CED6E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2D16-79EF-4182-B1B5-6E686C65D0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D6DCFC-3F0E-6811-369D-209D4D205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61E8D3-FE43-E26A-DF46-67EAC3828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7DA6-E5DB-46DC-AA3E-6770A7A52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428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A0D44F8-E3FA-6339-7D20-C940A1957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F37C255-6797-279C-801D-EBF94445F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FA75A5-9A2B-8BD8-8AB2-3476C6EC1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2D16-79EF-4182-B1B5-6E686C65D0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E3611A2-AE3B-E4EF-5834-43A3544C0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4F5080-1C48-48D0-157E-C881878DF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7DA6-E5DB-46DC-AA3E-6770A7A52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8365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CBE30D-2F4D-0086-505B-2B684682D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B2577C-B9A7-EC38-8D1F-E0C4CB69A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4940B5-5BCD-70CD-4B9C-F5486B7B0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2D16-79EF-4182-B1B5-6E686C65D0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9DC2F4-B27B-4B77-F3AD-5D0FAF119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7C6DE5-FAA8-F7BD-FBA0-513A88DD8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7DA6-E5DB-46DC-AA3E-6770A7A52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4524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AD7D3D-C21F-82E4-AD63-473E7C46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5EC2543-4371-29BE-F0A3-926B00EC9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D5A888-02D9-4EBD-48F4-A53BB02A3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2D16-79EF-4182-B1B5-6E686C65D0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7DEC2A-9F7F-CC28-7F09-0DC8DEE1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CBDF14-4414-46A2-6518-65794DFB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7DA6-E5DB-46DC-AA3E-6770A7A52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163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434F22-8135-5B7D-6446-FEA6D8647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77FF2D-858B-56C2-A760-0F63E7784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7D71E96-0D65-34A4-99FD-A7A056A91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D7F5FA0-0AF0-B0E0-85F1-A82884A2A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2D16-79EF-4182-B1B5-6E686C65D0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D10330C-D4E1-2080-2FB9-26996F0F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5C07478-EC62-1D96-2715-708A4CCE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7DA6-E5DB-46DC-AA3E-6770A7A52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31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55A2F6-4C72-2228-F159-73895F6A3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155D18-57D4-5E95-BDAA-46331E6F4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D46C05C-F228-8DEC-E05E-8DFEA61C2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AAFBBE0-47C1-D8BD-F238-75B8EAA90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3F5D0C9-E6EE-6274-4445-C7162D477C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20FE523-68A3-69F9-6E91-E63EF4B0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2D16-79EF-4182-B1B5-6E686C65D0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6B5FDFE-922E-8859-F4A0-D1E347058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F309BA1-CB33-14BC-3670-787C5EBB5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7DA6-E5DB-46DC-AA3E-6770A7A52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4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22888-B910-BE7B-0C55-2A0834626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E689765-6EC4-874A-5F09-49C212A5A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2D16-79EF-4182-B1B5-6E686C65D0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BB1503-AB10-D0D6-8FB2-13B5E05DE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0B06630-80B2-591E-0F28-AF3BAAFFA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7DA6-E5DB-46DC-AA3E-6770A7A52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66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89C1598-8D65-C76F-E06C-F3207751A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2D16-79EF-4182-B1B5-6E686C65D0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AD66F6C-4457-4ADD-D6ED-EF3F8DFAF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A70E857-8D4A-6106-CB9E-793E2BFA7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7DA6-E5DB-46DC-AA3E-6770A7A52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826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AA2CC9-7355-9D6E-3A3D-9A52E841A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0D4BF6-214F-FEF0-9E1E-5C5AAE581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564F306-5D3A-C8A8-6CE5-7D6BD75B6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A91A717-22EF-453E-481B-5F117B4A9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2D16-79EF-4182-B1B5-6E686C65D0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BEE0DC-F889-614A-A820-E563CB686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0053394-2949-3CA7-F842-6B763057B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7DA6-E5DB-46DC-AA3E-6770A7A52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663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8CF9C0-B11B-E67B-B49C-B658D14CD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3C62286-2753-AC18-B31B-6CAF54661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FE15D21-B404-39A5-68D8-C47EEC7FA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E41DC7-7086-9E10-7C2F-1A194C0B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2D16-79EF-4182-B1B5-6E686C65D0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D62587-5D7A-C813-B6DD-1AEF13DAB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6E8FB7-E159-14BD-9C52-C4AADCE7C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7DA6-E5DB-46DC-AA3E-6770A7A52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26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23EB9CB-DD5A-38C2-0D5D-4FE44205C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A7E3945-1C76-6130-2953-3F0A83673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368465-5515-95A7-3D6C-B12B476514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0F2D16-79EF-4182-B1B5-6E686C65D0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462590-AD77-E5BB-6F15-BD5E6F466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B40D97-B5ED-F477-49ED-86C0CC6B37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997DA6-E5DB-46DC-AA3E-6770A7A52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114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C66E19-2949-0CEE-4B3A-AEEAD7F46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5FE1C1-B129-5D40-9DAF-BB27909A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beslismomenten ken je in de chronische zorg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009811-31E7-01BA-2434-3B24FFCD6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b="1" dirty="0"/>
              <a:t>De start</a:t>
            </a:r>
          </a:p>
          <a:p>
            <a:r>
              <a:rPr lang="nl-NL" dirty="0"/>
              <a:t>In de keten?</a:t>
            </a:r>
          </a:p>
          <a:p>
            <a:r>
              <a:rPr lang="nl-NL" dirty="0"/>
              <a:t>Wel geen medicamenteuze/ </a:t>
            </a:r>
            <a:r>
              <a:rPr lang="nl-NL" dirty="0" err="1"/>
              <a:t>leefstijfbehandeling</a:t>
            </a:r>
            <a:r>
              <a:rPr lang="nl-NL" dirty="0"/>
              <a:t>? (U-</a:t>
            </a:r>
            <a:r>
              <a:rPr lang="nl-NL" dirty="0" err="1"/>
              <a:t>prevent</a:t>
            </a:r>
            <a:r>
              <a:rPr lang="nl-NL" dirty="0"/>
              <a:t>/keuzekaarten)</a:t>
            </a:r>
          </a:p>
          <a:p>
            <a:r>
              <a:rPr lang="nl-NL" dirty="0"/>
              <a:t>Inzet medebehandelaars</a:t>
            </a:r>
          </a:p>
          <a:p>
            <a:r>
              <a:rPr lang="nl-NL" dirty="0"/>
              <a:t>Waar behandelen? Op afstand? Frequentie?</a:t>
            </a:r>
          </a:p>
          <a:p>
            <a:pPr marL="0" indent="0">
              <a:buNone/>
            </a:pPr>
            <a:r>
              <a:rPr lang="nl-NL" b="1" dirty="0"/>
              <a:t>Onderweg</a:t>
            </a:r>
            <a:endParaRPr lang="nl-NL" dirty="0"/>
          </a:p>
          <a:p>
            <a:r>
              <a:rPr lang="nl-NL" dirty="0"/>
              <a:t>Aanpassingen traject, alternatieven aanreiken</a:t>
            </a:r>
          </a:p>
          <a:p>
            <a:r>
              <a:rPr lang="nl-NL" dirty="0"/>
              <a:t>Verwijzingen onderweg 1 </a:t>
            </a:r>
            <a:r>
              <a:rPr lang="nl-NL" dirty="0" err="1"/>
              <a:t>ste</a:t>
            </a:r>
            <a:r>
              <a:rPr lang="nl-NL" dirty="0"/>
              <a:t> lijn(AMW, POH GGZ, ergo, </a:t>
            </a:r>
            <a:r>
              <a:rPr lang="nl-NL" dirty="0" err="1"/>
              <a:t>podo</a:t>
            </a:r>
            <a:r>
              <a:rPr lang="nl-NL" dirty="0"/>
              <a:t>)</a:t>
            </a:r>
          </a:p>
          <a:p>
            <a:pPr marL="0" indent="0">
              <a:buNone/>
            </a:pPr>
            <a:r>
              <a:rPr lang="nl-NL" b="1" dirty="0"/>
              <a:t>Specialistische zorg</a:t>
            </a:r>
          </a:p>
          <a:p>
            <a:r>
              <a:rPr lang="nl-NL" dirty="0"/>
              <a:t>Wanneer verwijzen, consulteren</a:t>
            </a:r>
          </a:p>
          <a:p>
            <a:pPr marL="0" indent="0">
              <a:buNone/>
            </a:pPr>
            <a:r>
              <a:rPr lang="nl-NL" b="1" dirty="0"/>
              <a:t>Doorlopende evaluatie en samen beslissen</a:t>
            </a:r>
          </a:p>
          <a:p>
            <a:r>
              <a:rPr lang="nl-NL" dirty="0"/>
              <a:t>Past dit bij mij?</a:t>
            </a:r>
          </a:p>
          <a:p>
            <a:r>
              <a:rPr lang="nl-NL" dirty="0"/>
              <a:t>Vervolgtraject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4F36881-9D0A-E13C-063C-00AD02D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EZH Samen beslissen 2025</a:t>
            </a:r>
          </a:p>
        </p:txBody>
      </p:sp>
    </p:spTree>
    <p:extLst>
      <p:ext uri="{BB962C8B-B14F-4D97-AF65-F5344CB8AC3E}">
        <p14:creationId xmlns:p14="http://schemas.microsoft.com/office/powerpoint/2010/main" val="4651989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Breedbeeld</PresentationFormat>
  <Paragraphs>33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Kantoorthema</vt:lpstr>
      <vt:lpstr>Welke beslismomenten ken je in de chronische zorg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Wilma  Nijenhuis</dc:creator>
  <cp:lastModifiedBy>Wilma  Nijenhuis</cp:lastModifiedBy>
  <cp:revision>1</cp:revision>
  <dcterms:created xsi:type="dcterms:W3CDTF">2025-03-26T15:01:02Z</dcterms:created>
  <dcterms:modified xsi:type="dcterms:W3CDTF">2025-03-26T15:27:04Z</dcterms:modified>
</cp:coreProperties>
</file>